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82" d="100"/>
          <a:sy n="82" d="100"/>
        </p:scale>
        <p:origin x="3042" y="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73510-89D8-4EF2-8CC9-7A20E82F77F7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DC942-32F6-486A-BF79-9C1E9E693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6400800" cy="1371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1600200"/>
            <a:ext cx="6400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8600" y="1981200"/>
            <a:ext cx="6400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600" y="2362200"/>
            <a:ext cx="2438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91000" y="2362200"/>
            <a:ext cx="2438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2743200"/>
            <a:ext cx="2438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191000" y="2743200"/>
            <a:ext cx="2438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667000" y="2743200"/>
            <a:ext cx="1524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8600" y="3124200"/>
            <a:ext cx="64008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28600" y="3352800"/>
            <a:ext cx="3962400" cy="121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191000" y="3657600"/>
            <a:ext cx="2438400" cy="304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191000" y="3962400"/>
            <a:ext cx="2438400" cy="304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191000" y="4267200"/>
            <a:ext cx="2438400" cy="304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8600" y="4572000"/>
            <a:ext cx="64008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28600" y="4800600"/>
            <a:ext cx="6400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28600" y="51816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362200" y="51816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51816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828800" y="51816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962400" y="51816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096000" y="51816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28600" y="56388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362200" y="56388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495800" y="56388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828800" y="56388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962400" y="56388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96000" y="56388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28600" y="60960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362200" y="60960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495800" y="60960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828800" y="60960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962400" y="60960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96000" y="60960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8600" y="65532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362200" y="65532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495800" y="6553200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828800" y="65532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962400" y="65532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096000" y="6553200"/>
            <a:ext cx="533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28600" y="7010400"/>
            <a:ext cx="64008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28600" y="7239000"/>
            <a:ext cx="6400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228600" y="7620000"/>
            <a:ext cx="6400800" cy="121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981200" y="5308948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114800" y="53340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6248400" y="53340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981200" y="5766148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4114800" y="57912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248400" y="57912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981200" y="6223348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114800" y="62484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6248400" y="62484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981200" y="6680548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4114800" y="67056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6248400" y="67056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228600" y="38100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Dinwiddie Republican Committee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28600" y="939225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2026 </a:t>
            </a:r>
            <a:r>
              <a:rPr lang="en-US" sz="2400" b="1" dirty="0" smtClean="0">
                <a:solidFill>
                  <a:schemeClr val="bg1"/>
                </a:solidFill>
              </a:rPr>
              <a:t>NEW MEMBER APPLICATION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8600" y="1673423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Name:</a:t>
            </a:r>
            <a:endParaRPr lang="en-US" sz="1400" dirty="0"/>
          </a:p>
        </p:txBody>
      </p:sp>
      <p:sp>
        <p:nvSpPr>
          <p:cNvPr id="66" name="TextBox 65"/>
          <p:cNvSpPr txBox="1"/>
          <p:nvPr/>
        </p:nvSpPr>
        <p:spPr>
          <a:xfrm>
            <a:off x="228600" y="2015801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Address:</a:t>
            </a:r>
            <a:endParaRPr lang="en-US" sz="1400" dirty="0"/>
          </a:p>
        </p:txBody>
      </p:sp>
      <p:sp>
        <p:nvSpPr>
          <p:cNvPr id="67" name="TextBox 66"/>
          <p:cNvSpPr txBox="1"/>
          <p:nvPr/>
        </p:nvSpPr>
        <p:spPr>
          <a:xfrm>
            <a:off x="228600" y="2384275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City:</a:t>
            </a:r>
            <a:endParaRPr lang="en-US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54474" y="2399778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State:</a:t>
            </a:r>
            <a:endParaRPr lang="en-US" sz="1400" dirty="0"/>
          </a:p>
        </p:txBody>
      </p:sp>
      <p:sp>
        <p:nvSpPr>
          <p:cNvPr id="69" name="TextBox 68"/>
          <p:cNvSpPr txBox="1"/>
          <p:nvPr/>
        </p:nvSpPr>
        <p:spPr>
          <a:xfrm>
            <a:off x="4191000" y="2413348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Zip:</a:t>
            </a:r>
            <a:endParaRPr lang="en-US" sz="1400" dirty="0"/>
          </a:p>
        </p:txBody>
      </p:sp>
      <p:sp>
        <p:nvSpPr>
          <p:cNvPr id="70" name="TextBox 69"/>
          <p:cNvSpPr txBox="1"/>
          <p:nvPr/>
        </p:nvSpPr>
        <p:spPr>
          <a:xfrm>
            <a:off x="228600" y="278735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Home Phone:</a:t>
            </a:r>
            <a:endParaRPr lang="en-US" sz="1400" dirty="0"/>
          </a:p>
        </p:txBody>
      </p:sp>
      <p:sp>
        <p:nvSpPr>
          <p:cNvPr id="71" name="TextBox 70"/>
          <p:cNvSpPr txBox="1"/>
          <p:nvPr/>
        </p:nvSpPr>
        <p:spPr>
          <a:xfrm>
            <a:off x="2654474" y="2802853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Cell:</a:t>
            </a:r>
            <a:endParaRPr lang="en-US" sz="1400" dirty="0"/>
          </a:p>
        </p:txBody>
      </p:sp>
      <p:sp>
        <p:nvSpPr>
          <p:cNvPr id="72" name="TextBox 71"/>
          <p:cNvSpPr txBox="1"/>
          <p:nvPr/>
        </p:nvSpPr>
        <p:spPr>
          <a:xfrm>
            <a:off x="4191000" y="2791371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Email:</a:t>
            </a:r>
            <a:endParaRPr lang="en-US" sz="1400" dirty="0"/>
          </a:p>
        </p:txBody>
      </p:sp>
      <p:sp>
        <p:nvSpPr>
          <p:cNvPr id="76" name="TextBox 75"/>
          <p:cNvSpPr txBox="1"/>
          <p:nvPr/>
        </p:nvSpPr>
        <p:spPr>
          <a:xfrm>
            <a:off x="4202723" y="3094682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DRC Use Only</a:t>
            </a:r>
            <a:endParaRPr lang="en-US" sz="1400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4173415" y="3962926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Paid Amount:</a:t>
            </a:r>
            <a:endParaRPr lang="en-US" sz="1400" dirty="0"/>
          </a:p>
        </p:txBody>
      </p:sp>
      <p:sp>
        <p:nvSpPr>
          <p:cNvPr id="79" name="TextBox 78"/>
          <p:cNvSpPr txBox="1"/>
          <p:nvPr/>
        </p:nvSpPr>
        <p:spPr>
          <a:xfrm>
            <a:off x="4191000" y="4293296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Date Paid:</a:t>
            </a:r>
            <a:endParaRPr lang="en-US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228600" y="3352800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Individual Membership - $20</a:t>
            </a:r>
            <a:endParaRPr lang="en-US" sz="1600" b="1" dirty="0"/>
          </a:p>
        </p:txBody>
      </p:sp>
      <p:sp>
        <p:nvSpPr>
          <p:cNvPr id="81" name="TextBox 80"/>
          <p:cNvSpPr txBox="1"/>
          <p:nvPr/>
        </p:nvSpPr>
        <p:spPr>
          <a:xfrm>
            <a:off x="211015" y="3609721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Couples- $30</a:t>
            </a:r>
            <a:endParaRPr lang="en-US" sz="16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1339362" y="410587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Make checks payable to:</a:t>
            </a:r>
            <a:endParaRPr lang="en-US" sz="1200" dirty="0"/>
          </a:p>
        </p:txBody>
      </p:sp>
      <p:sp>
        <p:nvSpPr>
          <p:cNvPr id="83" name="TextBox 82"/>
          <p:cNvSpPr txBox="1"/>
          <p:nvPr/>
        </p:nvSpPr>
        <p:spPr>
          <a:xfrm>
            <a:off x="193431" y="4277509"/>
            <a:ext cx="396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Dinwiddie Republican Committee</a:t>
            </a:r>
            <a:endParaRPr lang="en-US" sz="14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228600" y="4876800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 would like to help by: (check as many as you wish)</a:t>
            </a:r>
            <a:endParaRPr lang="en-US" sz="14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228600" y="52578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Walk Precincts</a:t>
            </a:r>
            <a:endParaRPr lang="en-US" sz="1400" dirty="0"/>
          </a:p>
        </p:txBody>
      </p:sp>
      <p:sp>
        <p:nvSpPr>
          <p:cNvPr id="86" name="TextBox 85"/>
          <p:cNvSpPr txBox="1"/>
          <p:nvPr/>
        </p:nvSpPr>
        <p:spPr>
          <a:xfrm>
            <a:off x="228600" y="5624341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Host a coffee for friends</a:t>
            </a:r>
            <a:endParaRPr lang="en-US" sz="1400" dirty="0"/>
          </a:p>
        </p:txBody>
      </p:sp>
      <p:sp>
        <p:nvSpPr>
          <p:cNvPr id="87" name="TextBox 86"/>
          <p:cNvSpPr txBox="1"/>
          <p:nvPr/>
        </p:nvSpPr>
        <p:spPr>
          <a:xfrm>
            <a:off x="228600" y="60448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Write letters to the media</a:t>
            </a:r>
            <a:endParaRPr lang="en-US" sz="1400" dirty="0"/>
          </a:p>
        </p:txBody>
      </p:sp>
      <p:sp>
        <p:nvSpPr>
          <p:cNvPr id="88" name="TextBox 87"/>
          <p:cNvSpPr txBox="1"/>
          <p:nvPr/>
        </p:nvSpPr>
        <p:spPr>
          <a:xfrm>
            <a:off x="228600" y="648718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Poll Watching (Election Day)</a:t>
            </a:r>
            <a:endParaRPr lang="en-US" sz="1400" dirty="0"/>
          </a:p>
        </p:txBody>
      </p:sp>
      <p:sp>
        <p:nvSpPr>
          <p:cNvPr id="89" name="TextBox 88"/>
          <p:cNvSpPr txBox="1"/>
          <p:nvPr/>
        </p:nvSpPr>
        <p:spPr>
          <a:xfrm>
            <a:off x="2362200" y="515759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Distribute literature</a:t>
            </a:r>
            <a:endParaRPr lang="en-US" sz="1400" dirty="0"/>
          </a:p>
        </p:txBody>
      </p:sp>
      <p:sp>
        <p:nvSpPr>
          <p:cNvPr id="90" name="TextBox 89"/>
          <p:cNvSpPr txBox="1"/>
          <p:nvPr/>
        </p:nvSpPr>
        <p:spPr>
          <a:xfrm>
            <a:off x="2362200" y="5724549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Organize events</a:t>
            </a:r>
            <a:endParaRPr lang="en-US" sz="1400" dirty="0"/>
          </a:p>
        </p:txBody>
      </p:sp>
      <p:sp>
        <p:nvSpPr>
          <p:cNvPr id="91" name="TextBox 90"/>
          <p:cNvSpPr txBox="1"/>
          <p:nvPr/>
        </p:nvSpPr>
        <p:spPr>
          <a:xfrm>
            <a:off x="2362200" y="60448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Work at rallies or events</a:t>
            </a:r>
            <a:endParaRPr lang="en-US" sz="1400" dirty="0"/>
          </a:p>
        </p:txBody>
      </p:sp>
      <p:sp>
        <p:nvSpPr>
          <p:cNvPr id="92" name="TextBox 91"/>
          <p:cNvSpPr txBox="1"/>
          <p:nvPr/>
        </p:nvSpPr>
        <p:spPr>
          <a:xfrm>
            <a:off x="2362200" y="661244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Precinct Leadership</a:t>
            </a:r>
            <a:endParaRPr lang="en-US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4495800" y="52578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Put up a Lawn sign</a:t>
            </a:r>
            <a:endParaRPr lang="en-US" sz="1400" dirty="0"/>
          </a:p>
        </p:txBody>
      </p:sp>
      <p:sp>
        <p:nvSpPr>
          <p:cNvPr id="94" name="TextBox 93"/>
          <p:cNvSpPr txBox="1"/>
          <p:nvPr/>
        </p:nvSpPr>
        <p:spPr>
          <a:xfrm>
            <a:off x="4495800" y="5624341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Phone banks and call from home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4495800" y="60448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Get out the Vote (Election Day)</a:t>
            </a:r>
            <a:endParaRPr lang="en-US" sz="1400" dirty="0"/>
          </a:p>
        </p:txBody>
      </p:sp>
      <p:sp>
        <p:nvSpPr>
          <p:cNvPr id="96" name="TextBox 95"/>
          <p:cNvSpPr txBox="1"/>
          <p:nvPr/>
        </p:nvSpPr>
        <p:spPr>
          <a:xfrm>
            <a:off x="4495800" y="663749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Committees</a:t>
            </a:r>
            <a:endParaRPr lang="en-US" sz="1400" dirty="0"/>
          </a:p>
        </p:txBody>
      </p:sp>
      <p:sp>
        <p:nvSpPr>
          <p:cNvPr id="97" name="TextBox 96"/>
          <p:cNvSpPr txBox="1"/>
          <p:nvPr/>
        </p:nvSpPr>
        <p:spPr>
          <a:xfrm>
            <a:off x="228600" y="7236023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Please Mail Completed Form and Payment To:</a:t>
            </a:r>
            <a:endParaRPr lang="en-US" sz="1400" b="1" dirty="0"/>
          </a:p>
        </p:txBody>
      </p:sp>
      <p:pic>
        <p:nvPicPr>
          <p:cNvPr id="98" name="Picture 97" descr="DRC_new_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3164" y="7645052"/>
            <a:ext cx="1162050" cy="1173117"/>
          </a:xfrm>
          <a:prstGeom prst="rect">
            <a:avLst/>
          </a:prstGeom>
        </p:spPr>
      </p:pic>
      <p:sp>
        <p:nvSpPr>
          <p:cNvPr id="99" name="TextBox 98"/>
          <p:cNvSpPr txBox="1"/>
          <p:nvPr/>
        </p:nvSpPr>
        <p:spPr>
          <a:xfrm>
            <a:off x="685800" y="7720208"/>
            <a:ext cx="426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Dinwiddie Republican Committee</a:t>
            </a:r>
          </a:p>
          <a:p>
            <a:pPr algn="ctr"/>
            <a:r>
              <a:rPr lang="en-US" b="1" dirty="0" smtClean="0"/>
              <a:t>24620 Smith Grove Road</a:t>
            </a:r>
          </a:p>
          <a:p>
            <a:pPr algn="ctr"/>
            <a:r>
              <a:rPr lang="en-US" b="1" dirty="0" smtClean="0"/>
              <a:t>North Dinwiddie, Virginia 23803</a:t>
            </a:r>
            <a:endParaRPr lang="en-US" b="1" dirty="0"/>
          </a:p>
        </p:txBody>
      </p:sp>
      <p:sp>
        <p:nvSpPr>
          <p:cNvPr id="100" name="TextBox 99"/>
          <p:cNvSpPr txBox="1"/>
          <p:nvPr/>
        </p:nvSpPr>
        <p:spPr>
          <a:xfrm>
            <a:off x="211015" y="3878080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Family- $40</a:t>
            </a:r>
            <a:endParaRPr lang="en-US" sz="16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4343400" y="41148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103" name="TextBox 102"/>
          <p:cNvSpPr txBox="1"/>
          <p:nvPr/>
        </p:nvSpPr>
        <p:spPr>
          <a:xfrm>
            <a:off x="4167554" y="3367277"/>
            <a:ext cx="2461846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Sponsoring Member:</a:t>
            </a:r>
            <a:endParaRPr lang="en-US" sz="1400" dirty="0"/>
          </a:p>
        </p:txBody>
      </p:sp>
      <p:sp>
        <p:nvSpPr>
          <p:cNvPr id="104" name="TextBox 103"/>
          <p:cNvSpPr txBox="1"/>
          <p:nvPr/>
        </p:nvSpPr>
        <p:spPr>
          <a:xfrm>
            <a:off x="4158762" y="3646545"/>
            <a:ext cx="1784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Sponsoring Member</a:t>
            </a:r>
            <a:r>
              <a:rPr lang="en-US" sz="1400" dirty="0" smtClean="0"/>
              <a:t>: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142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Northrop Grumman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Micheal Dean McCray</dc:creator>
  <cp:lastModifiedBy>Lori Stevens</cp:lastModifiedBy>
  <cp:revision>13</cp:revision>
  <cp:lastPrinted>2024-02-19T14:25:46Z</cp:lastPrinted>
  <dcterms:created xsi:type="dcterms:W3CDTF">2014-05-09T14:05:05Z</dcterms:created>
  <dcterms:modified xsi:type="dcterms:W3CDTF">2026-04-14T12:15:13Z</dcterms:modified>
</cp:coreProperties>
</file>